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273" r:id="rId3"/>
    <p:sldId id="276" r:id="rId4"/>
    <p:sldId id="281" r:id="rId5"/>
    <p:sldId id="289" r:id="rId6"/>
    <p:sldId id="294" r:id="rId7"/>
    <p:sldId id="295" r:id="rId8"/>
    <p:sldId id="297" r:id="rId9"/>
    <p:sldId id="291" r:id="rId10"/>
    <p:sldId id="292" r:id="rId11"/>
    <p:sldId id="274" r:id="rId12"/>
    <p:sldId id="284" r:id="rId13"/>
    <p:sldId id="279" r:id="rId14"/>
    <p:sldId id="285" r:id="rId15"/>
    <p:sldId id="275" r:id="rId16"/>
    <p:sldId id="283" r:id="rId17"/>
    <p:sldId id="298" r:id="rId18"/>
    <p:sldId id="300" r:id="rId19"/>
    <p:sldId id="301" r:id="rId20"/>
    <p:sldId id="302" r:id="rId21"/>
    <p:sldId id="286" r:id="rId22"/>
    <p:sldId id="287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FE"/>
    <a:srgbClr val="A54CFE"/>
    <a:srgbClr val="7B02F7"/>
    <a:srgbClr val="0C0466"/>
    <a:srgbClr val="D30392"/>
    <a:srgbClr val="F78484"/>
    <a:srgbClr val="70037C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6357" autoAdjust="0"/>
  </p:normalViewPr>
  <p:slideViewPr>
    <p:cSldViewPr snapToGrid="0" showGuides="1">
      <p:cViewPr varScale="1">
        <p:scale>
          <a:sx n="124" d="100"/>
          <a:sy n="124" d="100"/>
        </p:scale>
        <p:origin x="656" y="176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 Completion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m/d/yy</c:formatCode>
                <c:ptCount val="18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  <c:pt idx="10">
                  <c:v>43728</c:v>
                </c:pt>
                <c:pt idx="11">
                  <c:v>43729</c:v>
                </c:pt>
                <c:pt idx="12">
                  <c:v>43730</c:v>
                </c:pt>
                <c:pt idx="13">
                  <c:v>43731</c:v>
                </c:pt>
                <c:pt idx="14">
                  <c:v>43732</c:v>
                </c:pt>
                <c:pt idx="15">
                  <c:v>43733</c:v>
                </c:pt>
                <c:pt idx="16">
                  <c:v>43734</c:v>
                </c:pt>
                <c:pt idx="17">
                  <c:v>43735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30</c:v>
                </c:pt>
                <c:pt idx="1">
                  <c:v>28</c:v>
                </c:pt>
                <c:pt idx="2">
                  <c:v>25</c:v>
                </c:pt>
                <c:pt idx="3">
                  <c:v>23</c:v>
                </c:pt>
                <c:pt idx="4">
                  <c:v>19</c:v>
                </c:pt>
                <c:pt idx="5">
                  <c:v>19</c:v>
                </c:pt>
                <c:pt idx="6">
                  <c:v>16</c:v>
                </c:pt>
                <c:pt idx="7">
                  <c:v>14</c:v>
                </c:pt>
                <c:pt idx="8">
                  <c:v>11</c:v>
                </c:pt>
                <c:pt idx="9">
                  <c:v>9</c:v>
                </c:pt>
                <c:pt idx="10">
                  <c:v>9</c:v>
                </c:pt>
                <c:pt idx="11">
                  <c:v>5</c:v>
                </c:pt>
                <c:pt idx="12">
                  <c:v>3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34-45F0-B703-55756BA226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Burndown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m/d/yy</c:formatCode>
                <c:ptCount val="18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  <c:pt idx="10">
                  <c:v>43728</c:v>
                </c:pt>
                <c:pt idx="11">
                  <c:v>43729</c:v>
                </c:pt>
                <c:pt idx="12">
                  <c:v>43730</c:v>
                </c:pt>
                <c:pt idx="13">
                  <c:v>43731</c:v>
                </c:pt>
                <c:pt idx="14">
                  <c:v>43732</c:v>
                </c:pt>
                <c:pt idx="15">
                  <c:v>43733</c:v>
                </c:pt>
                <c:pt idx="16">
                  <c:v>43734</c:v>
                </c:pt>
                <c:pt idx="17">
                  <c:v>43735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30</c:v>
                </c:pt>
                <c:pt idx="1">
                  <c:v>28</c:v>
                </c:pt>
                <c:pt idx="2">
                  <c:v>26</c:v>
                </c:pt>
                <c:pt idx="3">
                  <c:v>24</c:v>
                </c:pt>
                <c:pt idx="4">
                  <c:v>23</c:v>
                </c:pt>
                <c:pt idx="5">
                  <c:v>23</c:v>
                </c:pt>
                <c:pt idx="6">
                  <c:v>19</c:v>
                </c:pt>
                <c:pt idx="7">
                  <c:v>19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12</c:v>
                </c:pt>
                <c:pt idx="12">
                  <c:v>9</c:v>
                </c:pt>
                <c:pt idx="13">
                  <c:v>5</c:v>
                </c:pt>
                <c:pt idx="14">
                  <c:v>4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34-45F0-B703-55756BA22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413968"/>
        <c:axId val="519419216"/>
      </c:lineChart>
      <c:dateAx>
        <c:axId val="519413968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9216"/>
        <c:crosses val="autoZero"/>
        <c:auto val="1"/>
        <c:lblOffset val="100"/>
        <c:baseTimeUnit val="days"/>
      </c:dateAx>
      <c:valAx>
        <c:axId val="51941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31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23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9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0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9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5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2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7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eronSuditha/RedXParking" TargetMode="Externa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itkraken.com/glo/board/XW4APgtDJAAPHCC6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 2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49EA00C-228C-4BA6-8896-590A762EB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572605"/>
              </p:ext>
            </p:extLst>
          </p:nvPr>
        </p:nvGraphicFramePr>
        <p:xfrm>
          <a:off x="1248229" y="1104801"/>
          <a:ext cx="9804769" cy="38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411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Using ultrasonic sensor for motion detection. 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Pi camera used to replace the ultrasonic sensor for better detection. 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03136" y="1643573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F27B9B-7F9C-4AB1-B76B-C931F477E941}"/>
              </a:ext>
            </a:extLst>
          </p:cNvPr>
          <p:cNvSpPr txBox="1"/>
          <p:nvPr/>
        </p:nvSpPr>
        <p:spPr>
          <a:xfrm>
            <a:off x="7511955" y="3034632"/>
            <a:ext cx="429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 Smart parking System which will display the status and availability of the parking bays in the respective location.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187187" y="1431033"/>
            <a:ext cx="315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Following is a diagram of the mechanism of the proposed system.</a:t>
            </a:r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/>
          <a:lstStyle/>
          <a:p>
            <a:r>
              <a:rPr lang="en-US" dirty="0"/>
              <a:t>GIT HUB LINK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3998900" y="1949993"/>
            <a:ext cx="529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dirty="0">
                <a:hlinkClick r:id="rId5"/>
              </a:rPr>
              <a:t>https://github.com/SheronSuditha/RedXParking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73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en-AU" dirty="0"/>
              <a:t>PHOTOGRAPHS AND DIAGRAMS OF HARDWARE SETUP.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D5AE8-0FC5-A148-940D-7C2E5987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91969" y="536001"/>
            <a:ext cx="4133068" cy="5755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EAA4D-C364-914F-A0F8-215745B7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29" y="1312234"/>
            <a:ext cx="4549169" cy="4133069"/>
          </a:xfrm>
          <a:prstGeom prst="rect">
            <a:avLst/>
          </a:pr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1523F-DD52-6143-8C05-EBFF72418213}"/>
              </a:ext>
            </a:extLst>
          </p:cNvPr>
          <p:cNvSpPr txBox="1"/>
          <p:nvPr/>
        </p:nvSpPr>
        <p:spPr>
          <a:xfrm>
            <a:off x="2821590" y="3152772"/>
            <a:ext cx="223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Ultra Sonic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C3210-F7A6-B34B-9159-4FFEDAB169AB}"/>
              </a:ext>
            </a:extLst>
          </p:cNvPr>
          <p:cNvSpPr txBox="1"/>
          <p:nvPr/>
        </p:nvSpPr>
        <p:spPr>
          <a:xfrm>
            <a:off x="2148907" y="3796786"/>
            <a:ext cx="2116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Data logger Shield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2C34-DD25-124C-BC3F-F3203FA634C8}"/>
              </a:ext>
            </a:extLst>
          </p:cNvPr>
          <p:cNvSpPr txBox="1"/>
          <p:nvPr/>
        </p:nvSpPr>
        <p:spPr>
          <a:xfrm>
            <a:off x="4822002" y="4845717"/>
            <a:ext cx="12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PI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BDB09-287D-5F45-A3C7-DD2830AC4137}"/>
              </a:ext>
            </a:extLst>
          </p:cNvPr>
          <p:cNvSpPr txBox="1"/>
          <p:nvPr/>
        </p:nvSpPr>
        <p:spPr>
          <a:xfrm>
            <a:off x="5357771" y="2998883"/>
            <a:ext cx="1258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Raspberry 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0013C-176F-9A4E-87A3-4DBD8A4FBF28}"/>
              </a:ext>
            </a:extLst>
          </p:cNvPr>
          <p:cNvSpPr txBox="1"/>
          <p:nvPr/>
        </p:nvSpPr>
        <p:spPr>
          <a:xfrm>
            <a:off x="5910280" y="3568372"/>
            <a:ext cx="70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HDMI</a:t>
            </a:r>
            <a:r>
              <a:rPr lang="en-US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3E93D-4CD2-1245-ACD2-D3E0D05006E4}"/>
              </a:ext>
            </a:extLst>
          </p:cNvPr>
          <p:cNvSpPr txBox="1"/>
          <p:nvPr/>
        </p:nvSpPr>
        <p:spPr>
          <a:xfrm>
            <a:off x="4794433" y="1918789"/>
            <a:ext cx="1087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Serial 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E0AA8-5CEF-B14F-A004-B38FD7A9AEA6}"/>
              </a:ext>
            </a:extLst>
          </p:cNvPr>
          <p:cNvSpPr txBox="1"/>
          <p:nvPr/>
        </p:nvSpPr>
        <p:spPr>
          <a:xfrm>
            <a:off x="912212" y="3017422"/>
            <a:ext cx="145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Jumper cables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242A8-1094-7044-8A7B-DEFD89EC80BF}"/>
              </a:ext>
            </a:extLst>
          </p:cNvPr>
          <p:cNvSpPr txBox="1"/>
          <p:nvPr/>
        </p:nvSpPr>
        <p:spPr>
          <a:xfrm>
            <a:off x="1442833" y="4597114"/>
            <a:ext cx="1455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201671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799625"/>
            <a:ext cx="10896600" cy="854075"/>
          </a:xfrm>
        </p:spPr>
        <p:txBody>
          <a:bodyPr>
            <a:normAutofit/>
          </a:bodyPr>
          <a:lstStyle/>
          <a:p>
            <a:r>
              <a:rPr lang="en-AU" dirty="0"/>
              <a:t>CHALLENGES FACED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EE67C-0004-4C43-BEA3-22FFD0703654}"/>
              </a:ext>
            </a:extLst>
          </p:cNvPr>
          <p:cNvSpPr txBox="1"/>
          <p:nvPr/>
        </p:nvSpPr>
        <p:spPr>
          <a:xfrm>
            <a:off x="1232898" y="2065409"/>
            <a:ext cx="9580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of the group members out of four, not responding and communicating after sprint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Facing major technical issues such as breaking down of a computer in one of the team members in the last moment.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Challengers faced in restructuring the main system due to no support from two of the group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Challengers faced in buying new equipment due to no support from two of the group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big work load shared among 2 members as there was no support from the other 2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of the task.</a:t>
            </a:r>
          </a:p>
        </p:txBody>
      </p:sp>
    </p:spTree>
    <p:extLst>
      <p:ext uri="{BB962C8B-B14F-4D97-AF65-F5344CB8AC3E}">
        <p14:creationId xmlns:p14="http://schemas.microsoft.com/office/powerpoint/2010/main" val="374307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2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50" y="1257226"/>
            <a:ext cx="10896600" cy="854075"/>
          </a:xfrm>
        </p:spPr>
        <p:txBody>
          <a:bodyPr>
            <a:normAutofit/>
          </a:bodyPr>
          <a:lstStyle/>
          <a:p>
            <a:r>
              <a:rPr lang="en-AU" dirty="0"/>
              <a:t>CHANGES TO THE ORIGINAL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2BBB4-E192-D644-B6B3-275B8F8CB598}"/>
              </a:ext>
            </a:extLst>
          </p:cNvPr>
          <p:cNvSpPr txBox="1"/>
          <p:nvPr/>
        </p:nvSpPr>
        <p:spPr>
          <a:xfrm>
            <a:off x="2095928" y="2852853"/>
            <a:ext cx="864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Switching from </a:t>
            </a:r>
            <a:r>
              <a:rPr lang="en-US" dirty="0" err="1"/>
              <a:t>node.js</a:t>
            </a:r>
            <a:r>
              <a:rPr lang="en-US" dirty="0"/>
              <a:t> cloud to php due to coordination of the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camera with object detection to detect vehicle.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4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 camera and PIR motion Sensors will be installed for other locations.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65613-B9B0-BF40-8989-B95FEBCC3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1" y="1664134"/>
            <a:ext cx="7718326" cy="43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36" y="801740"/>
            <a:ext cx="10896600" cy="854075"/>
          </a:xfrm>
        </p:spPr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2229365" y="2164288"/>
            <a:ext cx="865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Availability and the status of the parking bay will be displayed on web page.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Real time data from the in-ground sensors.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Calibrating with google maps for accurate location for driver.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Higher accuracy car detection with Pi Camera</a:t>
            </a:r>
          </a:p>
        </p:txBody>
      </p:sp>
    </p:spTree>
    <p:extLst>
      <p:ext uri="{BB962C8B-B14F-4D97-AF65-F5344CB8AC3E}">
        <p14:creationId xmlns:p14="http://schemas.microsoft.com/office/powerpoint/2010/main" val="401485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50" y="740876"/>
            <a:ext cx="10896600" cy="854075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EA9CD-976B-214B-A2BB-638047013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8718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pi camera for more accurate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Integrating Melbourne Open parking data and the sensor data for better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Implementing of a </a:t>
            </a:r>
            <a:r>
              <a:rPr lang="en-US" sz="2400" dirty="0"/>
              <a:t>php web application.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66" y="371979"/>
            <a:ext cx="10896600" cy="854075"/>
          </a:xfrm>
        </p:spPr>
        <p:txBody>
          <a:bodyPr/>
          <a:lstStyle/>
          <a:p>
            <a:r>
              <a:rPr lang="en-US" dirty="0"/>
              <a:t>User Stories -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84296F-68BF-C84E-8AE9-5D62E5DE5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177375"/>
              </p:ext>
            </p:extLst>
          </p:nvPr>
        </p:nvGraphicFramePr>
        <p:xfrm>
          <a:off x="304800" y="1226054"/>
          <a:ext cx="115824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824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304032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665136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designer I would like to have feedback and user requirements so I can design the system a user friendly manner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Feedback 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software developer I would like to know the hardware design to create the relevant software.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Hardware design for the relevant software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could like to get frequent updates about the availability of the parking spots while reaching the spot.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Frequent updates </a:t>
                      </a:r>
                      <a:endParaRPr lang="en-US" b="1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sensing requirements of the system to create a robust hardware design.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Sensing requirements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70263"/>
            <a:ext cx="10896600" cy="854075"/>
          </a:xfrm>
        </p:spPr>
        <p:txBody>
          <a:bodyPr/>
          <a:lstStyle/>
          <a:p>
            <a:r>
              <a:rPr lang="en-US" dirty="0"/>
              <a:t>User Stories –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16755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580AE2-2664-5446-AA40-50C3C0CA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74511"/>
              </p:ext>
            </p:extLst>
          </p:nvPr>
        </p:nvGraphicFramePr>
        <p:xfrm>
          <a:off x="304800" y="1435392"/>
          <a:ext cx="11582401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6016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060705">
                  <a:extLst>
                    <a:ext uri="{9D8B030D-6E8A-4147-A177-3AD203B41FA5}">
                      <a16:colId xmlns:a16="http://schemas.microsoft.com/office/drawing/2014/main" val="70245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requirements of the software to make the hardware accordingly.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Software Requirements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204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know the requirements of the user to create the system diagram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requirements for system diagram design.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would like to know about available parking venues and availability of parking spots near the venue I want to go.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About available parking venues and availability of parking spots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web developer I would like to know the data transferring protocols to create the web API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 transferring protocols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2198" y="4872692"/>
            <a:ext cx="12191999" cy="2039219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0"/>
                  <a:lumMod val="8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4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70263"/>
            <a:ext cx="10896600" cy="854075"/>
          </a:xfrm>
        </p:spPr>
        <p:txBody>
          <a:bodyPr/>
          <a:lstStyle/>
          <a:p>
            <a:r>
              <a:rPr lang="en-US" dirty="0"/>
              <a:t>User Stories –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16755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580AE2-2664-5446-AA40-50C3C0CA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86400"/>
              </p:ext>
            </p:extLst>
          </p:nvPr>
        </p:nvGraphicFramePr>
        <p:xfrm>
          <a:off x="304800" y="1435392"/>
          <a:ext cx="11582401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6016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060705">
                  <a:extLst>
                    <a:ext uri="{9D8B030D-6E8A-4147-A177-3AD203B41FA5}">
                      <a16:colId xmlns:a16="http://schemas.microsoft.com/office/drawing/2014/main" val="70245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know the requirements of the pi Camera to implement more accurate motion detection </a:t>
                      </a:r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Pi camera Requirements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204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get </a:t>
                      </a:r>
                      <a:r>
                        <a:rPr lang="en-US" sz="1800" dirty="0">
                          <a:latin typeface="Franklin Gothic Book" panose="020B0503020102020204" pitchFamily="34" charset="0"/>
                        </a:rPr>
                        <a:t>Melbourne Open parking data and the sensor data so that I can implement a system better user experience.</a:t>
                      </a:r>
                      <a:endParaRPr lang="en-US" sz="1800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Franklin Gothic Book" panose="020B0503020102020204" pitchFamily="34" charset="0"/>
                        </a:rPr>
                        <a:t>Melbourne Open parking data and the sensor data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2198" y="4872692"/>
            <a:ext cx="12191999" cy="2039219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0"/>
                  <a:lumMod val="8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9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1838489" y="1400147"/>
            <a:ext cx="1080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hlinkClick r:id="rId5"/>
              </a:rPr>
              <a:t>https://app.gitkraken.com/glo/board/XW4APgtDJAAPHCC6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</TotalTime>
  <Words>1522</Words>
  <Application>Microsoft Macintosh PowerPoint</Application>
  <PresentationFormat>Widescreen</PresentationFormat>
  <Paragraphs>192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2 - GOALS</vt:lpstr>
      <vt:lpstr>PowerPoint Presentation</vt:lpstr>
      <vt:lpstr>Sense, Think &amp; Act</vt:lpstr>
      <vt:lpstr>User Stories - Features</vt:lpstr>
      <vt:lpstr>User Stories – Features</vt:lpstr>
      <vt:lpstr>User Stories – Features</vt:lpstr>
      <vt:lpstr>Backlog</vt:lpstr>
      <vt:lpstr>Burndown Chart</vt:lpstr>
      <vt:lpstr>PowerPoint Presentation</vt:lpstr>
      <vt:lpstr>HARDWARE</vt:lpstr>
      <vt:lpstr>PowerPoint Presentation</vt:lpstr>
      <vt:lpstr>SOFTWARE</vt:lpstr>
      <vt:lpstr>PowerPoint Presentation</vt:lpstr>
      <vt:lpstr>PROPOSED SYSTEM</vt:lpstr>
      <vt:lpstr>GIT HUB LINK</vt:lpstr>
      <vt:lpstr>PHOTOGRAPHS AND DIAGRAMS OF HARDWARE SETUP.</vt:lpstr>
      <vt:lpstr>CHALLENGES FACED</vt:lpstr>
      <vt:lpstr>CHANGES TO THE ORIGINAL IDEA</vt:lpstr>
      <vt:lpstr>Data</vt:lpstr>
      <vt:lpstr>Improvements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194</cp:revision>
  <dcterms:created xsi:type="dcterms:W3CDTF">2019-06-28T10:05:41Z</dcterms:created>
  <dcterms:modified xsi:type="dcterms:W3CDTF">2019-09-27T11:35:28Z</dcterms:modified>
</cp:coreProperties>
</file>